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sp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8.jpg" Type="http://schemas.openxmlformats.org/officeDocument/2006/relationships/image" Id="rId3"/><Relationship Target="../media/image04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07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4"/><Relationship Target="../media/image05.jpg" Type="http://schemas.openxmlformats.org/officeDocument/2006/relationships/image" Id="rId3"/><Relationship Target="../media/image00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10.jpg" Type="http://schemas.openxmlformats.org/officeDocument/2006/relationships/image" Id="rId3"/><Relationship Target="../media/image02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1110630" x="313500"/>
            <a:ext cy="1352100" cx="88305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l">
              <a:buNone/>
            </a:pPr>
            <a:r>
              <a:rPr sz="6000" lang="es">
                <a:solidFill>
                  <a:srgbClr val="FFFFFF"/>
                </a:solidFill>
              </a:rPr>
              <a:t>El Catálogo de ropa 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3611856" x="1946362"/>
            <a:ext cy="1806599" cx="58782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4800" lang="es"/>
              <a:t>By:Kaitlyn Escobar :)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144012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4800" lang="es">
                <a:solidFill>
                  <a:srgbClr val="000000"/>
                </a:solidFill>
              </a:rPr>
              <a:t>La Primavera 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3807814" x="0"/>
            <a:ext cy="1754400" cx="45980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000000"/>
                </a:solidFill>
              </a:rPr>
              <a:t>Carla  lleva una gorra blanca y un vestido azul.</a:t>
            </a:r>
          </a:p>
        </p:txBody>
      </p:sp>
      <p:sp>
        <p:nvSpPr>
          <p:cNvPr id="78" name="Shape 78"/>
          <p:cNvSpPr/>
          <p:nvPr/>
        </p:nvSpPr>
        <p:spPr>
          <a:xfrm>
            <a:off y="144012" x="4415250"/>
            <a:ext cy="1535257" cx="167205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9" name="Shape 79"/>
          <p:cNvSpPr/>
          <p:nvPr/>
        </p:nvSpPr>
        <p:spPr>
          <a:xfrm>
            <a:off y="1173778" x="222050"/>
            <a:ext cy="2503709" cx="24819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0" name="Shape 80"/>
          <p:cNvSpPr/>
          <p:nvPr/>
        </p:nvSpPr>
        <p:spPr>
          <a:xfrm>
            <a:off y="3807814" x="6583686"/>
            <a:ext cy="2792560" cx="256031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81" name="Shape 81"/>
          <p:cNvSpPr txBox="1"/>
          <p:nvPr/>
        </p:nvSpPr>
        <p:spPr>
          <a:xfrm>
            <a:off y="1679270" x="5381960"/>
            <a:ext cy="2194799" cx="3761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 sz="3000" lang="es"/>
              <a:t>Pedro lleva una gorra rojo,un suéter azul y bluejeans negro.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00"/>
        </a:solidFill>
      </p:bgPr>
    </p:bg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/>
        </p:nvSpPr>
        <p:spPr>
          <a:xfrm>
            <a:off y="163200" x="287375"/>
            <a:ext cy="1437000" cx="5225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4800" lang="es"/>
              <a:t>El Verano </a:t>
            </a:r>
          </a:p>
        </p:txBody>
      </p:sp>
      <p:sp>
        <p:nvSpPr>
          <p:cNvPr id="87" name="Shape 87"/>
          <p:cNvSpPr/>
          <p:nvPr/>
        </p:nvSpPr>
        <p:spPr>
          <a:xfrm>
            <a:off y="3488496" x="0"/>
            <a:ext cy="3369503" cx="20639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8" name="Shape 88"/>
          <p:cNvSpPr txBox="1"/>
          <p:nvPr/>
        </p:nvSpPr>
        <p:spPr>
          <a:xfrm>
            <a:off y="4894210" x="2063925"/>
            <a:ext cy="1593599" cx="4128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Julieta lleva un pantalón corto azul y una camiseta blanca.</a:t>
            </a:r>
          </a:p>
        </p:txBody>
      </p:sp>
      <p:sp>
        <p:nvSpPr>
          <p:cNvPr id="89" name="Shape 89"/>
          <p:cNvSpPr/>
          <p:nvPr/>
        </p:nvSpPr>
        <p:spPr>
          <a:xfrm>
            <a:off y="163200" x="6688178"/>
            <a:ext cy="3135451" cx="245582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0" name="Shape 90"/>
          <p:cNvSpPr txBox="1"/>
          <p:nvPr/>
        </p:nvSpPr>
        <p:spPr>
          <a:xfrm>
            <a:off y="1445637" x="3161200"/>
            <a:ext cy="1854900" cx="4258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91" name="Shape 91"/>
          <p:cNvSpPr txBox="1"/>
          <p:nvPr/>
        </p:nvSpPr>
        <p:spPr>
          <a:xfrm>
            <a:off y="921451" x="3396278"/>
            <a:ext cy="2377200" cx="3291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Rosa lleva una falda rosada,una camiseta rosada y un zapatos rosada.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0" x="0"/>
            <a:ext cy="1143000" cx="54342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4800" lang="es">
                <a:solidFill>
                  <a:srgbClr val="000000"/>
                </a:solidFill>
              </a:rPr>
              <a:t>El otoño </a:t>
            </a:r>
          </a:p>
        </p:txBody>
      </p:sp>
      <p:sp>
        <p:nvSpPr>
          <p:cNvPr id="97" name="Shape 97"/>
          <p:cNvSpPr/>
          <p:nvPr/>
        </p:nvSpPr>
        <p:spPr>
          <a:xfrm>
            <a:off y="278673" x="2808500"/>
            <a:ext cy="864326" cx="201168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98" name="Shape 98"/>
          <p:cNvSpPr/>
          <p:nvPr/>
        </p:nvSpPr>
        <p:spPr>
          <a:xfrm>
            <a:off y="1143000" x="0"/>
            <a:ext cy="3482338" cx="25341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9" name="Shape 99"/>
          <p:cNvSpPr txBox="1"/>
          <p:nvPr/>
        </p:nvSpPr>
        <p:spPr>
          <a:xfrm>
            <a:off y="1355883" x="2534200"/>
            <a:ext cy="2743199" cx="3918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Dora lleva un blue jeans azul,una suéter  blanco, una bufanda marrón y  botas marrón.</a:t>
            </a:r>
          </a:p>
        </p:txBody>
      </p:sp>
      <p:sp>
        <p:nvSpPr>
          <p:cNvPr id="100" name="Shape 100"/>
          <p:cNvSpPr/>
          <p:nvPr/>
        </p:nvSpPr>
        <p:spPr>
          <a:xfrm>
            <a:off y="3403589" x="6662054"/>
            <a:ext cy="3454410" cx="248194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01" name="Shape 101"/>
          <p:cNvSpPr txBox="1"/>
          <p:nvPr/>
        </p:nvSpPr>
        <p:spPr>
          <a:xfrm>
            <a:off y="4946450" x="2808500"/>
            <a:ext cy="1463099" cx="3814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Juan lleva un bufanda gris,un suéter marrón y un T-shirt azul.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4A86E8"/>
        </a:solidFill>
      </p:bgPr>
    </p:bg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0" x="171122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4800" lang="es">
                <a:solidFill>
                  <a:srgbClr val="000000"/>
                </a:solidFill>
              </a:rPr>
              <a:t>El Invierano </a:t>
            </a:r>
          </a:p>
        </p:txBody>
      </p:sp>
      <p:sp>
        <p:nvSpPr>
          <p:cNvPr id="107" name="Shape 107"/>
          <p:cNvSpPr/>
          <p:nvPr/>
        </p:nvSpPr>
        <p:spPr>
          <a:xfrm>
            <a:off y="0" x="5225156"/>
            <a:ext cy="1412954" cx="195942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8" name="Shape 108"/>
          <p:cNvSpPr/>
          <p:nvPr/>
        </p:nvSpPr>
        <p:spPr>
          <a:xfrm>
            <a:off y="925293" x="130625"/>
            <a:ext cy="3444232" cx="237744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9" name="Shape 109"/>
          <p:cNvSpPr txBox="1"/>
          <p:nvPr/>
        </p:nvSpPr>
        <p:spPr>
          <a:xfrm>
            <a:off y="1412954" x="2508069"/>
            <a:ext cy="1854900" cx="4964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Gabriella lleva una camiseta blanco,un pantalón largo azul,una gorra verde y una bufanda verde </a:t>
            </a:r>
          </a:p>
        </p:txBody>
      </p:sp>
      <p:sp>
        <p:nvSpPr>
          <p:cNvPr id="110" name="Shape 110"/>
          <p:cNvSpPr/>
          <p:nvPr/>
        </p:nvSpPr>
        <p:spPr>
          <a:xfrm>
            <a:off y="3267855" x="6923325"/>
            <a:ext cy="3713839" cx="222067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11" name="Shape 111"/>
          <p:cNvSpPr txBox="1"/>
          <p:nvPr/>
        </p:nvSpPr>
        <p:spPr>
          <a:xfrm>
            <a:off y="4602655" x="2220750"/>
            <a:ext cy="1724400" cx="4702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sz="3000" lang="es"/>
              <a:t>Carlos lleva un pantalón largo negro,un botas anaranjado un suéter gris y verde y un bufanda negro.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